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64" r:id="rId11"/>
    <p:sldId id="265" r:id="rId12"/>
    <p:sldId id="266" r:id="rId13"/>
    <p:sldId id="270" r:id="rId14"/>
    <p:sldId id="267" r:id="rId15"/>
    <p:sldId id="269" r:id="rId16"/>
    <p:sldId id="281" r:id="rId17"/>
    <p:sldId id="271" r:id="rId18"/>
    <p:sldId id="272" r:id="rId19"/>
    <p:sldId id="276" r:id="rId20"/>
    <p:sldId id="273" r:id="rId21"/>
    <p:sldId id="274" r:id="rId22"/>
    <p:sldId id="275" r:id="rId23"/>
    <p:sldId id="278" r:id="rId24"/>
    <p:sldId id="279" r:id="rId25"/>
    <p:sldId id="283" r:id="rId26"/>
    <p:sldId id="285" r:id="rId27"/>
    <p:sldId id="280" r:id="rId28"/>
    <p:sldId id="282" r:id="rId2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18/03/2020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2.png"/><Relationship Id="rId9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6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5.png"/><Relationship Id="rId5" Type="http://schemas.openxmlformats.org/officeDocument/2006/relationships/image" Target="../media/image50.png"/><Relationship Id="rId10" Type="http://schemas.openxmlformats.org/officeDocument/2006/relationships/image" Target="../media/image44.png"/><Relationship Id="rId4" Type="http://schemas.openxmlformats.org/officeDocument/2006/relationships/image" Target="../media/image49.png"/><Relationship Id="rId9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75582" y="4893874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911395" y="4893873"/>
            <a:ext cx="117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239356" y="493458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833025" y="5753168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DUAS VIDAS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829087" y="4547368"/>
            <a:ext cx="12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UMA VIDA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659673" y="205581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sultado de imagem para tecla A teclado">
            <a:extLst>
              <a:ext uri="{FF2B5EF4-FFF2-40B4-BE49-F238E27FC236}">
                <a16:creationId xmlns:a16="http://schemas.microsoft.com/office/drawing/2014/main" id="{6B031706-40C4-4EB3-A103-AE0C2136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50" y="472250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sultado de imagem para tecla A teclado">
            <a:extLst>
              <a:ext uri="{FF2B5EF4-FFF2-40B4-BE49-F238E27FC236}">
                <a16:creationId xmlns:a16="http://schemas.microsoft.com/office/drawing/2014/main" id="{DDF7C0AE-EB3A-42F6-A639-3E5CB7C01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3" y="47221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9E5CCA8-E9D5-491B-8468-1B20FBB37DD2}"/>
              </a:ext>
            </a:extLst>
          </p:cNvPr>
          <p:cNvSpPr txBox="1"/>
          <p:nvPr/>
        </p:nvSpPr>
        <p:spPr>
          <a:xfrm>
            <a:off x="1788979" y="4821615"/>
            <a:ext cx="42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B55650-B1F3-4ABE-9F3E-C0E90C366B61}"/>
              </a:ext>
            </a:extLst>
          </p:cNvPr>
          <p:cNvSpPr txBox="1"/>
          <p:nvPr/>
        </p:nvSpPr>
        <p:spPr>
          <a:xfrm>
            <a:off x="4253050" y="483506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↓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-100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BC6BFD-9B49-4D05-9CBA-B2941E21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01" y="1942622"/>
            <a:ext cx="6808798" cy="396990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84913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243" t="7213" r="19872" b="12398"/>
          <a:stretch/>
        </p:blipFill>
        <p:spPr>
          <a:xfrm>
            <a:off x="6360234" y="2251123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FEDE4F-C5CE-47BC-9797-F02C7100D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9" y="3097869"/>
            <a:ext cx="509818" cy="6117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sultado de imagem para tecla A teclado">
            <a:extLst>
              <a:ext uri="{FF2B5EF4-FFF2-40B4-BE49-F238E27FC236}">
                <a16:creationId xmlns:a16="http://schemas.microsoft.com/office/drawing/2014/main" id="{6B031706-40C4-4EB3-A103-AE0C2136E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50" y="472250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sultado de imagem para tecla A teclado">
            <a:extLst>
              <a:ext uri="{FF2B5EF4-FFF2-40B4-BE49-F238E27FC236}">
                <a16:creationId xmlns:a16="http://schemas.microsoft.com/office/drawing/2014/main" id="{DDF7C0AE-EB3A-42F6-A639-3E5CB7C01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3" y="47221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9E5CCA8-E9D5-491B-8468-1B20FBB37DD2}"/>
              </a:ext>
            </a:extLst>
          </p:cNvPr>
          <p:cNvSpPr txBox="1"/>
          <p:nvPr/>
        </p:nvSpPr>
        <p:spPr>
          <a:xfrm>
            <a:off x="1788979" y="4821615"/>
            <a:ext cx="42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6B55650-B1F3-4ABE-9F3E-C0E90C366B61}"/>
              </a:ext>
            </a:extLst>
          </p:cNvPr>
          <p:cNvSpPr txBox="1"/>
          <p:nvPr/>
        </p:nvSpPr>
        <p:spPr>
          <a:xfrm>
            <a:off x="4253050" y="483506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↓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41E3FFE2-E97A-41B9-BB18-CC1B377B9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54" y="5718466"/>
            <a:ext cx="1921716" cy="1921716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B9C20C-9C5B-49F5-BF9E-7F3C05CD2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4" y="3428999"/>
            <a:ext cx="4024588" cy="67782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84BCC9B-BD45-40E9-8EA4-4EF9AD06DA1E}"/>
              </a:ext>
            </a:extLst>
          </p:cNvPr>
          <p:cNvSpPr txBox="1"/>
          <p:nvPr/>
        </p:nvSpPr>
        <p:spPr>
          <a:xfrm>
            <a:off x="4009209" y="2902106"/>
            <a:ext cx="417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CADA JOGADOR TEM 10 VIDAS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CED0B9-9181-43FE-AD32-D50B628E421D}"/>
              </a:ext>
            </a:extLst>
          </p:cNvPr>
          <p:cNvSpPr txBox="1"/>
          <p:nvPr/>
        </p:nvSpPr>
        <p:spPr>
          <a:xfrm>
            <a:off x="3595244" y="5638996"/>
            <a:ext cx="88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755D64-0767-463D-BEA1-9E20DBB87514}"/>
              </a:ext>
            </a:extLst>
          </p:cNvPr>
          <p:cNvSpPr txBox="1"/>
          <p:nvPr/>
        </p:nvSpPr>
        <p:spPr>
          <a:xfrm>
            <a:off x="4941815" y="5638994"/>
            <a:ext cx="396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CORRESPONDE A DUAS VIDAS.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1A0D450-A5D4-4141-B3BE-9C5E7DA0D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21" y="5658570"/>
            <a:ext cx="2624902" cy="4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49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422</Words>
  <Application>Microsoft Office PowerPoint</Application>
  <PresentationFormat>Ecrã Panorâmico</PresentationFormat>
  <Paragraphs>161</Paragraphs>
  <Slides>28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Diego Andrés</cp:lastModifiedBy>
  <cp:revision>45</cp:revision>
  <dcterms:created xsi:type="dcterms:W3CDTF">2020-03-18T10:47:32Z</dcterms:created>
  <dcterms:modified xsi:type="dcterms:W3CDTF">2020-03-18T15:25:35Z</dcterms:modified>
</cp:coreProperties>
</file>